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7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9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5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 </a:t>
            </a: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000" b="1" spc="3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Aplicații ale laserului : Asistență medicală </a:t>
            </a:r>
            <a:endParaRPr lang="en-US" sz="3000" b="1" spc="300" dirty="0">
              <a:solidFill>
                <a:srgbClr val="54BC9B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484784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Laserele sunt folosite în </a:t>
            </a:r>
            <a:r>
              <a:rPr lang="pt-BR" sz="3000" b="1" spc="100" dirty="0">
                <a:solidFill>
                  <a:schemeClr val="bg1"/>
                </a:solidFill>
              </a:rPr>
              <a:t>operațiile pentru ochi</a:t>
            </a:r>
            <a:r>
              <a:rPr lang="pt-BR" sz="3000" b="1" spc="100" dirty="0">
                <a:solidFill>
                  <a:srgbClr val="54BC9B"/>
                </a:solidFill>
              </a:rPr>
              <a:t> și în corectarea viziunii (</a:t>
            </a:r>
            <a:r>
              <a:rPr lang="pt-BR" sz="3000" b="1" spc="100" dirty="0">
                <a:solidFill>
                  <a:srgbClr val="54BC9B"/>
                </a:solidFill>
              </a:rPr>
              <a:t>LASIK</a:t>
            </a:r>
            <a:r>
              <a:rPr lang="pt-BR" sz="3000" b="1" spc="100" dirty="0" smtClean="0">
                <a:solidFill>
                  <a:srgbClr val="54BC9B"/>
                </a:solidFill>
              </a:rPr>
              <a:t>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Asistență medicală</a:t>
            </a:r>
            <a:endParaRPr lang="pt-BR" sz="4200" b="1" spc="600" dirty="0">
              <a:solidFill>
                <a:srgbClr val="2C3C4F"/>
              </a:solidFill>
              <a:latin typeface="Calibri" pitchFamily="34" charset="0"/>
              <a:ea typeface="Andale Mono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Laserele </a:t>
            </a:r>
            <a:r>
              <a:rPr lang="pt-BR" sz="3000" b="1" spc="100" dirty="0" smtClean="0">
                <a:solidFill>
                  <a:srgbClr val="54BC9B"/>
                </a:solidFill>
              </a:rPr>
              <a:t>în</a:t>
            </a:r>
            <a:r>
              <a:rPr lang="pt-BR" sz="3000" b="1" spc="100" dirty="0" smtClean="0">
                <a:solidFill>
                  <a:schemeClr val="bg1"/>
                </a:solidFill>
              </a:rPr>
              <a:t> stomatologie 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Asistență medicală</a:t>
            </a:r>
            <a:endParaRPr lang="pt-BR" sz="4200" b="1" spc="600" dirty="0">
              <a:solidFill>
                <a:srgbClr val="2C3C4F"/>
              </a:solidFill>
              <a:latin typeface="Calibri" pitchFamily="34" charset="0"/>
              <a:ea typeface="Andale Mono" charset="0"/>
              <a:cs typeface="Calibri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4" y="2405707"/>
            <a:ext cx="5528252" cy="22411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73694"/>
            <a:ext cx="4077919" cy="22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spc="1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Laserele în </a:t>
            </a:r>
            <a:r>
              <a:rPr lang="vi-VN" sz="3000" b="1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dermatologie</a:t>
            </a:r>
            <a:r>
              <a:rPr lang="vi-VN" sz="3000" b="1" spc="1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 (de exemplu terapia fotodinamică a cancerului), și alte numeroase tratamente cosmetice cum ar 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fi </a:t>
            </a:r>
            <a:r>
              <a:rPr lang="vi-VN" sz="3000" b="1" spc="1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eliminarea tatuajelor și epilare </a:t>
            </a:r>
            <a:r>
              <a:rPr lang="en-US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pt-BR" sz="3000" b="1" spc="100" dirty="0">
              <a:solidFill>
                <a:srgbClr val="54BC9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Asistență medicală</a:t>
            </a:r>
            <a:endParaRPr lang="pt-BR" sz="4200" b="1" spc="600" dirty="0">
              <a:solidFill>
                <a:srgbClr val="2C3C4F"/>
              </a:solidFill>
              <a:latin typeface="Calibri" pitchFamily="34" charset="0"/>
              <a:ea typeface="Andale Mono" charset="0"/>
              <a:cs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43608" y="3808302"/>
            <a:ext cx="7112428" cy="25480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68" y="3935105"/>
            <a:ext cx="3449243" cy="230220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676" y="3917928"/>
            <a:ext cx="3074087" cy="231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000" b="1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Acum poți să mergi mai departe către diferențele relative ale laserului în comparație cu lumina obișnuită </a:t>
            </a:r>
            <a:endParaRPr lang="pt-BR" sz="3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endParaRPr lang="es-ES" sz="3000" b="1" spc="300" dirty="0">
              <a:solidFill>
                <a:schemeClr val="bg1"/>
              </a:solidFill>
            </a:endParaRPr>
          </a:p>
          <a:p>
            <a:pPr algn="ctr"/>
            <a:r>
              <a:rPr lang="es-ES" sz="3000" b="1" spc="300" dirty="0">
                <a:solidFill>
                  <a:schemeClr val="bg1"/>
                </a:solidFill>
              </a:rPr>
              <a:t> Du-te la </a:t>
            </a:r>
            <a:r>
              <a:rPr lang="es-ES" sz="3000" b="1" spc="300" dirty="0" err="1">
                <a:solidFill>
                  <a:schemeClr val="bg1"/>
                </a:solidFill>
              </a:rPr>
              <a:t>categoria</a:t>
            </a:r>
            <a:r>
              <a:rPr lang="es-ES" sz="3000" b="1" spc="300" dirty="0">
                <a:solidFill>
                  <a:schemeClr val="bg1"/>
                </a:solidFill>
              </a:rPr>
              <a:t> </a:t>
            </a:r>
            <a:r>
              <a:rPr lang="es-ES" sz="3000" b="1" spc="300" dirty="0" smtClean="0">
                <a:solidFill>
                  <a:schemeClr val="bg1"/>
                </a:solidFill>
              </a:rPr>
              <a:t>„Cum </a:t>
            </a:r>
            <a:r>
              <a:rPr lang="es-ES" sz="3000" b="1" spc="300" dirty="0" err="1">
                <a:solidFill>
                  <a:schemeClr val="bg1"/>
                </a:solidFill>
              </a:rPr>
              <a:t>funcționează</a:t>
            </a:r>
            <a:r>
              <a:rPr lang="es-ES" sz="3000" b="1" spc="300" dirty="0">
                <a:solidFill>
                  <a:schemeClr val="bg1"/>
                </a:solidFill>
              </a:rPr>
              <a:t> </a:t>
            </a:r>
            <a:r>
              <a:rPr lang="es-ES" sz="3000" b="1" spc="300" dirty="0" err="1">
                <a:solidFill>
                  <a:schemeClr val="bg1"/>
                </a:solidFill>
              </a:rPr>
              <a:t>laserul</a:t>
            </a:r>
            <a:r>
              <a:rPr lang="es-ES" sz="3000" b="1" spc="300" dirty="0">
                <a:solidFill>
                  <a:schemeClr val="bg1"/>
                </a:solidFill>
              </a:rPr>
              <a:t>” </a:t>
            </a:r>
            <a:r>
              <a:rPr lang="es-ES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500" b="1" dirty="0"/>
              <a:t> </a:t>
            </a:r>
            <a:r>
              <a:rPr lang="vi-VN" sz="5500" b="1" dirty="0" smtClean="0">
                <a:latin typeface="Calibri" pitchFamily="34" charset="0"/>
                <a:cs typeface="Calibri" pitchFamily="34" charset="0"/>
              </a:rPr>
              <a:t>Felicitări</a:t>
            </a:r>
            <a:r>
              <a:rPr lang="en-US" sz="5500" b="1" dirty="0" smtClean="0">
                <a:latin typeface="Calibri" pitchFamily="34" charset="0"/>
                <a:cs typeface="Calibri" pitchFamily="34" charset="0"/>
              </a:rPr>
              <a:t>!</a:t>
            </a:r>
            <a:r>
              <a:rPr lang="vi-VN" sz="55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55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97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Marian</cp:lastModifiedBy>
  <cp:revision>13</cp:revision>
  <dcterms:created xsi:type="dcterms:W3CDTF">2017-03-08T21:43:37Z</dcterms:created>
  <dcterms:modified xsi:type="dcterms:W3CDTF">2018-01-13T16:52:08Z</dcterms:modified>
</cp:coreProperties>
</file>